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3" r:id="rId4"/>
    <p:sldId id="260" r:id="rId5"/>
    <p:sldId id="271" r:id="rId6"/>
    <p:sldId id="266" r:id="rId7"/>
    <p:sldId id="272" r:id="rId8"/>
    <p:sldId id="261" r:id="rId9"/>
    <p:sldId id="264" r:id="rId10"/>
    <p:sldId id="263" r:id="rId11"/>
    <p:sldId id="265" r:id="rId12"/>
    <p:sldId id="270" r:id="rId13"/>
    <p:sldId id="267" r:id="rId14"/>
    <p:sldId id="268" r:id="rId15"/>
    <p:sldId id="269" r:id="rId16"/>
    <p:sldId id="259" r:id="rId17"/>
    <p:sldId id="262" r:id="rId1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BB11E1-4C65-466C-AF3A-4501BA8A7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E96FBE6-3D7C-48B3-987D-77AD854B3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8418E82-2BB8-4AB9-BA22-2745CD1A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B46B49-AB52-495B-8059-0730AC94E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6B87106-6C51-44A0-8C76-78464332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127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CDF99A-746F-428B-8192-1F0CC82A1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B7F1E1-6621-4862-A6BC-90167FB1D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004C52-52BE-4AB3-9BD2-249AABAE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36AC958-A194-4878-9397-B49D83B2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57D06DB-DB9F-45AD-8450-A80F0768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778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58EF91-0577-41BF-BE4D-EF664450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DA27004-5DC3-4C91-982C-E40E58E52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600B235-1B95-4FE0-ABFA-2D0A7DAE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1CEBA3-6954-4264-9A69-0E50756A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945CD2B-EE74-4F79-B2A7-2EE4733E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1999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2770A7-AB4A-4F06-A4AB-200F6E3D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342518-70BC-472E-9BDD-730DED9CF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6314FDF-2D32-44B9-85C9-195E3436E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F07C9ED-356D-4F62-8F37-7C53D06AC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9D59A20-37A2-4EAE-BFB2-BF79E812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93BED9C-23C3-48DF-9FB7-77F72BB1E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585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B4A3F9-D102-4157-917B-90245AC1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D6D261C-C7E8-46D9-A965-6B179B237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623A65B-BB84-46EE-B743-10CFB2427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BD9A93A-0399-490D-8A6E-77EE097A5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6533481-7B5B-4B59-A610-0624E32AC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AD5C153-547F-4B00-A0F3-F5408602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34AE478-35C8-4FFB-A5DB-FA1843E63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7D7636D-3B9D-49D3-8D28-FD7DA93BE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352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05A395-7514-4A2D-AD0B-31D5507DE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2C3498B-95D0-46FC-B185-3FF46F415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F72C265-C2A6-4F2E-8E6C-7741467F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1221A7C-3335-4B0F-962A-5B8BD70CF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483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F0355BC-6B3A-492C-BD23-8B7F6925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0E3FEDE-275F-4F1A-8B56-5D5719E89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EDB79DA-6040-47D1-B227-74A46518D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1937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F8B0F5-9447-4BDE-A315-B1E0D0C1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58B5E4-0AC6-44A0-A3CC-BE14A036B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CEF1A24-B235-454A-8A34-39C7ED10E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69C78B3-B714-400F-AADA-3E16CDA7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DDE4E7A-988E-4595-A1DF-459030BE4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5C4A8D5-566B-4121-97B6-1A73F2CC2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315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8AB9AB-BEB7-4382-9B2D-F6369D6B0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7806293-6AB3-42F0-A945-C48745D62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12D5BB6-8A89-4F94-9187-95461F647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7AC72A-3295-4829-BD78-55969CF9C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A173080-98CB-457B-8EA1-DF30CDE9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7AD2A90-7B71-4D0E-B190-57BFFFF0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985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C73D85-DFD0-4312-9FF9-B4F280CD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982A556-A64F-4936-87B2-BBB42E4D3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BDE4C03-9C18-4D20-873F-FE144A3DA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A06DEFB-312D-46E5-9213-21A34EEA9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1A74F22-4093-448D-8574-59F5CB1F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30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654C11C-6932-4374-8C3C-5BE8E3381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BD3C88F-90D1-4B0E-911F-0614D423E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F3464E-B283-4A01-A565-FB174C77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3AF3BC-E6CF-4FE8-B74C-7F84056AA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C6E6D4-75A7-4B2B-B1CA-02D79DCFC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827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9E6FEE2-831B-4572-94E5-1015F3BED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3CB4889-293E-458F-8120-D3D3E4823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3101DE-44A2-45F7-A792-80ED53C1D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70D6A-1FE6-4022-AEDE-015DC3921D49}" type="datetimeFigureOut">
              <a:rPr lang="he-IL" smtClean="0"/>
              <a:t>כ"ה/אב/תשפ"ג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EFF907B-12BD-4145-BF90-AA347EEB7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88088C7-8035-4945-8C68-EF125D6A9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920C-BFE8-4C7B-A5F0-6D731A96D61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473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2F5C38-32C0-4F0D-9230-C0987DB3B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3447"/>
            <a:ext cx="9144000" cy="921508"/>
          </a:xfrm>
        </p:spPr>
        <p:txBody>
          <a:bodyPr/>
          <a:lstStyle/>
          <a:p>
            <a:r>
              <a:rPr lang="he-IL" b="1" spc="300" dirty="0">
                <a:latin typeface="Calibri Light" panose="020F0302020204030204" pitchFamily="34" charset="0"/>
                <a:ea typeface="Yu Gothic UI Semilight" panose="020B0400000000000000" pitchFamily="34" charset="-128"/>
                <a:cs typeface="Calibri Light" panose="020F0302020204030204" pitchFamily="34" charset="0"/>
              </a:rPr>
              <a:t>רונית מוטאדה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C200A85-0CAC-41D0-80E7-E8F6763A6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14955"/>
            <a:ext cx="9144000" cy="1655762"/>
          </a:xfrm>
        </p:spPr>
        <p:txBody>
          <a:bodyPr>
            <a:noAutofit/>
          </a:bodyPr>
          <a:lstStyle/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ריפוי בתזונה שלוש שנים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מטפלת בשיטת הרפואה הסינית 4 שנים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רפואה יפנית שנה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ביו אנרגיה + אנרגיית מגן דוד שנה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פרחי באך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מאסטר </a:t>
            </a:r>
            <a:r>
              <a:rPr lang="he-IL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טפינג</a:t>
            </a:r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שיטת שלושת הממדים 4 שנים 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3A2B4F1-9FB0-4A85-94B0-E52BDDEEF6D3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78488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6CB5D7-5184-4E40-8407-A31A828D4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שלושת הממדים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2DCE9E3-EE91-4BB0-9B5A-2A3C42CA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ממד מנטלי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ממד רגשי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ממד תחושתי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40A6FDB-9E14-4236-BE69-72B3A9390157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80264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4274351-E468-40AE-A373-D74A56DC3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2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תרפיית </a:t>
            </a:r>
            <a:r>
              <a:rPr lang="he-IL" sz="2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מימדים</a:t>
            </a:r>
            <a:r>
              <a:rPr lang="he-IL" sz="2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he-IL" dirty="0"/>
              <a:t>	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7A98782-DD75-4624-8E97-4FF8F0A42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שיטה ייחודית היודעת לאתר אירועים טראומטיים מן העבר שבהם חווינו תחושות רגשות ואמונות המתקבעים בתת מודע ומנהלים את חיינו.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לאחר טיפול המטופלים מתארים את ההרגשה כאבן שנגולה מעל ליבם.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D7E6E85-8BDE-49C2-8E84-30E6D8B06DFE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96746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382BE9-85BC-4789-A26A-9EFEF17DA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רפואה סינית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3DFEF37-988A-40DF-A924-689ED9D4C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מרידיאניים- ישנם 12 מרידיאניים ראשיים ועוד 4 מיוחדים.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מרידיאן הוא מסלול אנרגטי שמתחיל או מסתיים באצבעות הרגליים או הידיים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לכל מרידיאן יש איבר שקשור אליו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כל איבר מייצג רגש שונה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864D6AC8-B8E0-400A-9E42-F6A3C3FA6556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422106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2187AC8B-F232-4474-BDC8-62E651342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" b="10697"/>
          <a:stretch/>
        </p:blipFill>
        <p:spPr>
          <a:xfrm>
            <a:off x="4483403" y="347267"/>
            <a:ext cx="3225193" cy="6163465"/>
          </a:xfr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81BB53C9-21FA-4F12-A55F-AD1206E6780B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90231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EAE52EEB-8535-45A3-94B8-9901F96A6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676" y="507676"/>
            <a:ext cx="5842647" cy="5842647"/>
          </a:xfr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E860340-F5F4-4D6E-ACB4-B954B5C6D252}"/>
              </a:ext>
            </a:extLst>
          </p:cNvPr>
          <p:cNvSpPr txBox="1"/>
          <p:nvPr/>
        </p:nvSpPr>
        <p:spPr>
          <a:xfrm>
            <a:off x="675248" y="507676"/>
            <a:ext cx="2321169" cy="42165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YIN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קור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פנימי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לילה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חסר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חוסר איזון של ה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yin</a:t>
            </a:r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עייפות חולשה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קור קיצוני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לשון חיוורת ונפוחה  המטרה להביא לאיזון בין ה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yin  </a:t>
            </a:r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ל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yang  </a:t>
            </a:r>
            <a:endParaRPr lang="he-IL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באיברים </a:t>
            </a:r>
            <a:r>
              <a:rPr lang="he-IL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במרידיאנים</a:t>
            </a:r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ובגוף.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3E862F8-3F15-42F3-BEE1-EFA25A1C5710}"/>
              </a:ext>
            </a:extLst>
          </p:cNvPr>
          <p:cNvSpPr txBox="1"/>
          <p:nvPr/>
        </p:nvSpPr>
        <p:spPr>
          <a:xfrm>
            <a:off x="8764104" y="3657600"/>
            <a:ext cx="2475915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YANG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חום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עודף חיצוני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חוסר איזון של היאנג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נטייה לכעס 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גליי חום</a:t>
            </a:r>
          </a:p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פנים  ועניים אדומות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5A865C72-4BAD-4676-B5DA-CD88358207D6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31391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50769253-87C4-4889-A4A3-06CCAC0BA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9" b="16517"/>
          <a:stretch/>
        </p:blipFill>
        <p:spPr>
          <a:xfrm>
            <a:off x="3667976" y="671428"/>
            <a:ext cx="5096196" cy="5821447"/>
          </a:xfr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0A704866-B09B-4904-AD97-AFAB8BAE6AB3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319347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6D60E3-BDED-4BCA-8348-A29EDA9E5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8972" y="700211"/>
            <a:ext cx="9721948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מרידיאנים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YIN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של הרגל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כליות – פחדים וחוסר ביטחון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כבד- כעסים/ תחושת רווחה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טחול – עצב /שמחה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85DB9E75-95D2-4B6E-AACF-7CF17DC03C79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8985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B2D72A7-DF35-49F2-B176-86E323217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182" y="393895"/>
            <a:ext cx="10692618" cy="5783068"/>
          </a:xfrm>
        </p:spPr>
        <p:txBody>
          <a:bodyPr/>
          <a:lstStyle/>
          <a:p>
            <a:pPr marL="0" indent="0" algn="ctr">
              <a:buNone/>
            </a:pPr>
            <a:r>
              <a:rPr lang="he-IL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מרידיאנים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YIN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של היד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ריאות- </a:t>
            </a:r>
            <a:r>
              <a:rPr lang="he-IL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יאוש</a:t>
            </a:r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/ תקווה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מעטפת הלב- הלם, טראומה / זרימה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הלב – אהבה/ חוסר קבלה ואהבה </a:t>
            </a: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7434C1B-5884-4792-8BBC-CEF3B6EEBD1B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32452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B0F0B1D-3495-496D-8029-8E4BD7693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3545" y="618978"/>
            <a:ext cx="9370255" cy="5557985"/>
          </a:xfrm>
        </p:spPr>
        <p:txBody>
          <a:bodyPr/>
          <a:lstStyle/>
          <a:p>
            <a:pPr marL="0" indent="0" algn="ctr">
              <a:buNone/>
            </a:pPr>
            <a:r>
              <a:rPr lang="he-IL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מרידיאנים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YANG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של הרגל</a:t>
            </a:r>
            <a:endParaRPr 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קיבה – דחיה/ קבלה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כיס מרה – תחושת קורבנות,</a:t>
            </a:r>
          </a:p>
          <a:p>
            <a:pPr marL="0" indent="0">
              <a:buNone/>
            </a:pPr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 אי צדק /צדק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שלפוחית השתן- מצפון לא נקי, אשמה/ סליחה ומחילה </a:t>
            </a:r>
          </a:p>
          <a:p>
            <a:pPr marL="0" indent="0">
              <a:buNone/>
            </a:pPr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D0D1E5C-8364-4608-8269-B23EE876A830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34624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1EB60F5-1E76-49E4-9878-9C86A0FB9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78" y="675249"/>
            <a:ext cx="10734822" cy="5501714"/>
          </a:xfrm>
        </p:spPr>
        <p:txBody>
          <a:bodyPr/>
          <a:lstStyle/>
          <a:p>
            <a:pPr marL="0" indent="0" algn="ctr">
              <a:buNone/>
            </a:pP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מרידיאניים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YANG</a:t>
            </a: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של היד</a:t>
            </a:r>
            <a:endParaRPr 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מעי גס- ביקורת / הכלה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מחמם משולש – ערך עצמי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מעי דק – פגיעות / חוסן רגשי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1FE3450-4515-4402-B474-B9B31B85EE9D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185474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A3522-C341-4194-995B-1028F3BE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נקודות ללחיצה שמשחררות כאבים 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DD7A1FE-C348-46B5-9933-AD4E63BC3A0B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529751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4EC60B-085E-4BE7-8705-BC64C895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he-IL" dirty="0"/>
            </a:br>
            <a:endParaRPr lang="he-IL" dirty="0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CA1F9AF4-6A34-4A58-9DA9-51D8E2AD8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82" y="3131975"/>
            <a:ext cx="4402015" cy="3061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C2B9C2D-6467-4095-A312-88151A25DB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7" r="26067"/>
          <a:stretch/>
        </p:blipFill>
        <p:spPr>
          <a:xfrm>
            <a:off x="8877887" y="365125"/>
            <a:ext cx="2574387" cy="2727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2B4EA99-F2F3-45AE-9684-A6A9574E3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6" y="13103"/>
            <a:ext cx="3988191" cy="3988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אליפסה 9">
            <a:extLst>
              <a:ext uri="{FF2B5EF4-FFF2-40B4-BE49-F238E27FC236}">
                <a16:creationId xmlns:a16="http://schemas.microsoft.com/office/drawing/2014/main" id="{5649C328-45CF-44AC-8ABE-22CFEE55EAB7}"/>
              </a:ext>
            </a:extLst>
          </p:cNvPr>
          <p:cNvSpPr/>
          <p:nvPr/>
        </p:nvSpPr>
        <p:spPr>
          <a:xfrm>
            <a:off x="3080824" y="1712354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אליפסה 10">
            <a:extLst>
              <a:ext uri="{FF2B5EF4-FFF2-40B4-BE49-F238E27FC236}">
                <a16:creationId xmlns:a16="http://schemas.microsoft.com/office/drawing/2014/main" id="{422544E1-F389-4115-82A3-544BC2935B85}"/>
              </a:ext>
            </a:extLst>
          </p:cNvPr>
          <p:cNvSpPr/>
          <p:nvPr/>
        </p:nvSpPr>
        <p:spPr>
          <a:xfrm>
            <a:off x="7555523" y="3797312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אליפסה 11">
            <a:extLst>
              <a:ext uri="{FF2B5EF4-FFF2-40B4-BE49-F238E27FC236}">
                <a16:creationId xmlns:a16="http://schemas.microsoft.com/office/drawing/2014/main" id="{25F30003-C7B1-4E6D-A30A-6019CFF99280}"/>
              </a:ext>
            </a:extLst>
          </p:cNvPr>
          <p:cNvSpPr/>
          <p:nvPr/>
        </p:nvSpPr>
        <p:spPr>
          <a:xfrm>
            <a:off x="9954064" y="1931963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B3E10B81-69C2-43BF-9D43-8F8EA1291A01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86A7332-E128-4C9A-A96A-6195F6D44BA0}"/>
              </a:ext>
            </a:extLst>
          </p:cNvPr>
          <p:cNvSpPr txBox="1"/>
          <p:nvPr/>
        </p:nvSpPr>
        <p:spPr>
          <a:xfrm>
            <a:off x="4971234" y="395240"/>
            <a:ext cx="3015048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כשהיד מכופפת בתשעים מעלות, הנקודה נמצא בסוף החריץ של הקיפול בנקודה הגבוהה של השריר. נקודת קירור חשובה. להורדת חום, דלקות, לקירור הדם ולחץ דם גבוה.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EC917250-D948-490B-B575-C1EDDCFD91EC}"/>
              </a:ext>
            </a:extLst>
          </p:cNvPr>
          <p:cNvSpPr txBox="1"/>
          <p:nvPr/>
        </p:nvSpPr>
        <p:spPr>
          <a:xfrm>
            <a:off x="-543428" y="3521767"/>
            <a:ext cx="440201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במרכז כף היד הנקודה מרגיעה כאבי בטן </a:t>
            </a:r>
          </a:p>
        </p:txBody>
      </p:sp>
    </p:spTree>
    <p:extLst>
      <p:ext uri="{BB962C8B-B14F-4D97-AF65-F5344CB8AC3E}">
        <p14:creationId xmlns:p14="http://schemas.microsoft.com/office/powerpoint/2010/main" val="532458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5012BFA-BDB0-44FE-9163-2A65B960F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974" y="1312471"/>
            <a:ext cx="4561550" cy="3027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E691455-0DA6-44F3-874E-5065226624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9" t="34990" r="32603" b="3182"/>
          <a:stretch/>
        </p:blipFill>
        <p:spPr>
          <a:xfrm>
            <a:off x="8721969" y="770404"/>
            <a:ext cx="1434906" cy="4883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אליפסה 7">
            <a:extLst>
              <a:ext uri="{FF2B5EF4-FFF2-40B4-BE49-F238E27FC236}">
                <a16:creationId xmlns:a16="http://schemas.microsoft.com/office/drawing/2014/main" id="{D061A732-5B33-4E16-BCDF-07869ABBBEB7}"/>
              </a:ext>
            </a:extLst>
          </p:cNvPr>
          <p:cNvSpPr/>
          <p:nvPr/>
        </p:nvSpPr>
        <p:spPr>
          <a:xfrm>
            <a:off x="9439422" y="2166425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3085B6A3-B5FE-4982-91AF-D61F87FEC2FB}"/>
              </a:ext>
            </a:extLst>
          </p:cNvPr>
          <p:cNvSpPr/>
          <p:nvPr/>
        </p:nvSpPr>
        <p:spPr>
          <a:xfrm>
            <a:off x="5176910" y="2166425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7F0145A2-28FF-439F-89FB-18CD436C1120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727F034-EC2C-4157-A311-999703BFC069}"/>
              </a:ext>
            </a:extLst>
          </p:cNvPr>
          <p:cNvSpPr txBox="1"/>
          <p:nvPr/>
        </p:nvSpPr>
        <p:spPr>
          <a:xfrm>
            <a:off x="3113141" y="425429"/>
            <a:ext cx="514041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בצד החיצוני של הרגל- נקודת ויסות וחיזוק חשובה מאוד למערכת העיכול בפרט ולכל הגוף בכלל, לחיזוק אנרגיה כללית.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4AC7890B-A8D9-45BB-B86A-7AB313D9A57A}"/>
              </a:ext>
            </a:extLst>
          </p:cNvPr>
          <p:cNvSpPr txBox="1"/>
          <p:nvPr/>
        </p:nvSpPr>
        <p:spPr>
          <a:xfrm>
            <a:off x="3929827" y="4728938"/>
            <a:ext cx="2916195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הנקודה הגבוהה ביותר על השריר שבין הבוהן והאצבע – נקודת השפעה חשובה לראש ולגרון. נקודה לחיזוק כללי </a:t>
            </a:r>
          </a:p>
        </p:txBody>
      </p:sp>
    </p:spTree>
    <p:extLst>
      <p:ext uri="{BB962C8B-B14F-4D97-AF65-F5344CB8AC3E}">
        <p14:creationId xmlns:p14="http://schemas.microsoft.com/office/powerpoint/2010/main" val="400927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A63C8AD9-0C61-476A-9ACF-8D3EF87D2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7" r="1984"/>
          <a:stretch/>
        </p:blipFill>
        <p:spPr>
          <a:xfrm>
            <a:off x="2710508" y="585409"/>
            <a:ext cx="6968064" cy="6158809"/>
          </a:xfrm>
        </p:spPr>
      </p:pic>
      <p:sp>
        <p:nvSpPr>
          <p:cNvPr id="10" name="אליפסה 9">
            <a:extLst>
              <a:ext uri="{FF2B5EF4-FFF2-40B4-BE49-F238E27FC236}">
                <a16:creationId xmlns:a16="http://schemas.microsoft.com/office/drawing/2014/main" id="{D1FC641B-EAA3-4581-8963-EB3D44432104}"/>
              </a:ext>
            </a:extLst>
          </p:cNvPr>
          <p:cNvSpPr/>
          <p:nvPr/>
        </p:nvSpPr>
        <p:spPr>
          <a:xfrm>
            <a:off x="7723162" y="1575582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אליפסה 10">
            <a:extLst>
              <a:ext uri="{FF2B5EF4-FFF2-40B4-BE49-F238E27FC236}">
                <a16:creationId xmlns:a16="http://schemas.microsoft.com/office/drawing/2014/main" id="{985A2FC8-E37B-4A5B-AD57-E836C1129E91}"/>
              </a:ext>
            </a:extLst>
          </p:cNvPr>
          <p:cNvSpPr/>
          <p:nvPr/>
        </p:nvSpPr>
        <p:spPr>
          <a:xfrm>
            <a:off x="4257823" y="1589650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אליפסה 11">
            <a:extLst>
              <a:ext uri="{FF2B5EF4-FFF2-40B4-BE49-F238E27FC236}">
                <a16:creationId xmlns:a16="http://schemas.microsoft.com/office/drawing/2014/main" id="{97C72C0B-C96D-4D57-80DB-6E1904D770EE}"/>
              </a:ext>
            </a:extLst>
          </p:cNvPr>
          <p:cNvSpPr/>
          <p:nvPr/>
        </p:nvSpPr>
        <p:spPr>
          <a:xfrm>
            <a:off x="5983524" y="3460831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ECF52020-1D5E-4396-AE95-F97F7A209898}"/>
              </a:ext>
            </a:extLst>
          </p:cNvPr>
          <p:cNvSpPr/>
          <p:nvPr/>
        </p:nvSpPr>
        <p:spPr>
          <a:xfrm>
            <a:off x="6016153" y="1615157"/>
            <a:ext cx="422031" cy="4079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20B1C99-AF25-4704-BF8F-7796475073E4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695845A-C6F3-406E-B9A4-FB0C9ADD8799}"/>
              </a:ext>
            </a:extLst>
          </p:cNvPr>
          <p:cNvSpPr txBox="1"/>
          <p:nvPr/>
        </p:nvSpPr>
        <p:spPr>
          <a:xfrm>
            <a:off x="9242474" y="970671"/>
            <a:ext cx="212422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בקצה החיצוני של הגבה-</a:t>
            </a:r>
          </a:p>
          <a:p>
            <a:r>
              <a:rPr lang="he-IL" sz="2400" b="1" dirty="0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השפעה על העיניים, שיתוק בפנים, סחרחורת</a:t>
            </a:r>
          </a:p>
        </p:txBody>
      </p:sp>
    </p:spTree>
    <p:extLst>
      <p:ext uri="{BB962C8B-B14F-4D97-AF65-F5344CB8AC3E}">
        <p14:creationId xmlns:p14="http://schemas.microsoft.com/office/powerpoint/2010/main" val="2619506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0FED60-EB99-415F-936F-F246246F4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פרחי באך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4A864CB-FF35-4476-909C-2CC23FF5F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2483"/>
            <a:ext cx="10515600" cy="4351338"/>
          </a:xfrm>
        </p:spPr>
        <p:txBody>
          <a:bodyPr/>
          <a:lstStyle/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38 תמציות של פרחי באך שעוזרות לבעיות רגשיות.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אבחון ורוקחות מותאמת אישית </a:t>
            </a:r>
          </a:p>
          <a:p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מכירה של תמציות מוכנות לכל רגש-</a:t>
            </a:r>
          </a:p>
          <a:p>
            <a:r>
              <a:rPr lang="he-IL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רגיעון</a:t>
            </a:r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 לרוגע ושלווה לאנשים המתמודדים עם חרדות </a:t>
            </a:r>
          </a:p>
          <a:p>
            <a:r>
              <a:rPr lang="he-IL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קישובית</a:t>
            </a:r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 לאנשים המתמודדים עם הפרעות קשב וריכוז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 ביטחונית- להעלאת הביטחון העצמי </a:t>
            </a:r>
          </a:p>
          <a:p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חיונית – לחידוש מאגרי הכוחות</a:t>
            </a:r>
          </a:p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S.O.S</a:t>
            </a:r>
            <a:r>
              <a:rPr lang="he-IL" dirty="0">
                <a:latin typeface="Calibri Light" panose="020F0302020204030204" pitchFamily="34" charset="0"/>
                <a:cs typeface="Calibri Light" panose="020F0302020204030204" pitchFamily="34" charset="0"/>
              </a:rPr>
              <a:t>- ללחץ ומצוקה רגשית והתמודדות עם טראומות </a:t>
            </a: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he-I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527FF342-2557-43C0-88E1-7B25DE0DB2F0}"/>
              </a:ext>
            </a:extLst>
          </p:cNvPr>
          <p:cNvSpPr txBox="1"/>
          <p:nvPr/>
        </p:nvSpPr>
        <p:spPr>
          <a:xfrm>
            <a:off x="-872198" y="5655212"/>
            <a:ext cx="334811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רונית מוטאדה 0548444433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4049664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BE67A5-7797-4DC2-8BEF-8172FC6E2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27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באהבה רונית מוטאדה </a:t>
            </a:r>
            <a:b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0548444433</a:t>
            </a:r>
            <a:b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e-IL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זמינה עבורכן תמיד (:</a:t>
            </a:r>
          </a:p>
        </p:txBody>
      </p:sp>
    </p:spTree>
    <p:extLst>
      <p:ext uri="{BB962C8B-B14F-4D97-AF65-F5344CB8AC3E}">
        <p14:creationId xmlns:p14="http://schemas.microsoft.com/office/powerpoint/2010/main" val="370524480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453</Words>
  <Application>Microsoft Office PowerPoint</Application>
  <PresentationFormat>מסך רחב</PresentationFormat>
  <Paragraphs>89</Paragraphs>
  <Slides>17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ערכת נושא Office</vt:lpstr>
      <vt:lpstr>רונית מוטאדה</vt:lpstr>
      <vt:lpstr>שלושת הממדים</vt:lpstr>
      <vt:lpstr>תרפיית מימדים  </vt:lpstr>
      <vt:lpstr>רפואה סינית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נקודות ללחיצה שמשחררות כאבים </vt:lpstr>
      <vt:lpstr> </vt:lpstr>
      <vt:lpstr>מצגת של PowerPoint‏</vt:lpstr>
      <vt:lpstr>מצגת של PowerPoint‏</vt:lpstr>
      <vt:lpstr>פרחי באך</vt:lpstr>
      <vt:lpstr>באהבה רונית מוטאדה  0548444433 זמינה עבורכן תמיד (: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רונית מוטאדה</dc:title>
  <dc:creator>maya abraham</dc:creator>
  <cp:lastModifiedBy>maya abraham</cp:lastModifiedBy>
  <cp:revision>23</cp:revision>
  <dcterms:created xsi:type="dcterms:W3CDTF">2023-08-09T08:49:06Z</dcterms:created>
  <dcterms:modified xsi:type="dcterms:W3CDTF">2023-08-12T19:04:04Z</dcterms:modified>
</cp:coreProperties>
</file>